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1" r:id="rId2"/>
    <p:sldId id="290" r:id="rId3"/>
    <p:sldId id="257" r:id="rId4"/>
    <p:sldId id="292" r:id="rId5"/>
    <p:sldId id="261" r:id="rId6"/>
    <p:sldId id="262" r:id="rId7"/>
    <p:sldId id="263" r:id="rId8"/>
    <p:sldId id="293" r:id="rId9"/>
    <p:sldId id="265" r:id="rId10"/>
    <p:sldId id="266" r:id="rId11"/>
    <p:sldId id="267" r:id="rId12"/>
    <p:sldId id="268" r:id="rId13"/>
    <p:sldId id="269" r:id="rId14"/>
    <p:sldId id="258" r:id="rId15"/>
    <p:sldId id="259" r:id="rId16"/>
    <p:sldId id="260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94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13" autoAdjust="0"/>
    <p:restoredTop sz="94660"/>
  </p:normalViewPr>
  <p:slideViewPr>
    <p:cSldViewPr>
      <p:cViewPr varScale="1">
        <p:scale>
          <a:sx n="66" d="100"/>
          <a:sy n="66" d="100"/>
        </p:scale>
        <p:origin x="-642" y="9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3E8BA-5088-4C52-B9B1-3D7A307100CC}" type="datetimeFigureOut">
              <a:rPr lang="en-US" smtClean="0"/>
              <a:pPr/>
              <a:t>1/19/2023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DDFF5-37A7-4E9A-B890-3D31353BDFB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/>
          </a:solidFill>
        </p:spPr>
        <p:txBody>
          <a:bodyPr/>
          <a:lstStyle/>
          <a:p>
            <a:r>
              <a:rPr lang="en-US" dirty="0" err="1" smtClean="0"/>
              <a:t>व्यजन</a:t>
            </a:r>
            <a:r>
              <a:rPr lang="en-US" dirty="0" smtClean="0"/>
              <a:t> Consonants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514600" y="1676400"/>
            <a:ext cx="14249400" cy="7543800"/>
          </a:xfrm>
          <a:solidFill>
            <a:schemeClr val="accent6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			 </a:t>
            </a:r>
            <a:r>
              <a:rPr lang="en-US" b="1" dirty="0" err="1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Vyanjan</a:t>
            </a:r>
            <a:r>
              <a:rPr lang="en-US" b="1" dirty="0" smtClean="0">
                <a:ln w="18000">
                  <a:solidFill>
                    <a:srgbClr val="C0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(Consonants)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क       ख       ग        घ          ड.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च        छ       ज        झ        ञ 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ट         ठ        ड        ढ         ण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त         थ       द        ध         न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प          फ      ब        भ         म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य          र      ल         व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श         ष      स         ह</a:t>
            </a:r>
          </a:p>
          <a:p>
            <a:pPr>
              <a:buNone/>
            </a:pP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					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क्ष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त्र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ज्ञ</a:t>
            </a:r>
            <a:r>
              <a:rPr lang="en-US" b="1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    </a:t>
            </a:r>
            <a:r>
              <a:rPr lang="en-US" b="1" dirty="0" err="1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श्र</a:t>
            </a:r>
            <a:endParaRPr lang="en-US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b="1" dirty="0" smtClean="0">
              <a:ln w="18000">
                <a:solidFill>
                  <a:schemeClr val="tx1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5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ट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u="sng" dirty="0" smtClean="0"/>
          </a:p>
          <a:p>
            <a:endParaRPr lang="en-US" sz="8000" dirty="0" smtClean="0"/>
          </a:p>
          <a:p>
            <a:endParaRPr lang="en-US" sz="8000" dirty="0" smtClean="0"/>
          </a:p>
          <a:p>
            <a:endParaRPr lang="en-US" sz="8000" dirty="0" smtClean="0"/>
          </a:p>
          <a:p>
            <a:r>
              <a:rPr lang="en-US" sz="8000" dirty="0" smtClean="0"/>
              <a:t>ट  </a:t>
            </a:r>
            <a:r>
              <a:rPr lang="en-US" sz="8000" dirty="0" err="1" smtClean="0"/>
              <a:t>से</a:t>
            </a:r>
            <a:r>
              <a:rPr lang="en-US" sz="8000" dirty="0" smtClean="0"/>
              <a:t>  </a:t>
            </a:r>
            <a:r>
              <a:rPr lang="en-US" sz="8000" dirty="0" err="1" smtClean="0"/>
              <a:t>टमाटर</a:t>
            </a:r>
            <a:r>
              <a:rPr lang="en-US" sz="8000" dirty="0" smtClean="0"/>
              <a:t>  Tomato</a:t>
            </a:r>
            <a:endParaRPr lang="en-US" sz="8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ट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टब</a:t>
            </a:r>
            <a:r>
              <a:rPr lang="en-US" dirty="0" smtClean="0"/>
              <a:t>   Tub</a:t>
            </a:r>
            <a:endParaRPr lang="en-US" dirty="0"/>
          </a:p>
        </p:txBody>
      </p:sp>
      <p:pic>
        <p:nvPicPr>
          <p:cNvPr id="7" name="Content Placeholder 9" descr="Southeast Asian Tomato Salad | The Splendid Table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4040188" cy="3657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IMG_20200705_14253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2438400"/>
            <a:ext cx="4041775" cy="3352800"/>
          </a:xfr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ठ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txBody>
          <a:bodyPr/>
          <a:lstStyle/>
          <a:p>
            <a:r>
              <a:rPr lang="en-US" dirty="0" smtClean="0"/>
              <a:t>ठ 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ठठेरा</a:t>
            </a:r>
            <a:r>
              <a:rPr lang="en-US" dirty="0" smtClean="0"/>
              <a:t> ( coppersmith)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ठ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ठकठ</a:t>
            </a:r>
            <a:r>
              <a:rPr lang="en-US" dirty="0" smtClean="0"/>
              <a:t> क  Knock</a:t>
            </a:r>
            <a:endParaRPr lang="en-US" dirty="0"/>
          </a:p>
        </p:txBody>
      </p:sp>
      <p:pic>
        <p:nvPicPr>
          <p:cNvPr id="7" name="Content Placeholder 7" descr="Srinagar, Indian-controlled Kashmir. 19th Dec, 2013. A Kashmiri Stock Photo  - Alamy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26125"/>
            <a:ext cx="4040188" cy="304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597 Knocking Vectors, Royalty-free Vector Knocking Images | Depositphotos®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438400"/>
            <a:ext cx="40417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ड 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879475"/>
          </a:xfrm>
        </p:spPr>
        <p:txBody>
          <a:bodyPr/>
          <a:lstStyle/>
          <a:p>
            <a:r>
              <a:rPr lang="en-US" dirty="0" smtClean="0"/>
              <a:t>ड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डमरू</a:t>
            </a:r>
            <a:r>
              <a:rPr lang="en-US" dirty="0" smtClean="0"/>
              <a:t> Drum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>
            <a:normAutofit fontScale="92500"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ड 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डलिया</a:t>
            </a:r>
            <a:r>
              <a:rPr lang="en-US" dirty="0" smtClean="0"/>
              <a:t>   Basket</a:t>
            </a:r>
          </a:p>
        </p:txBody>
      </p:sp>
      <p:pic>
        <p:nvPicPr>
          <p:cNvPr id="7" name="Content Placeholder 6" descr="Damaru, Percussion Instruments | Percussion instruments, Musical  instruments, Percussion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362200"/>
            <a:ext cx="4077494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Oval Basket | JVL Homeware Solutions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ढ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शब्द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4040188" cy="1108075"/>
          </a:xfrm>
        </p:spPr>
        <p:txBody>
          <a:bodyPr/>
          <a:lstStyle/>
          <a:p>
            <a:r>
              <a:rPr lang="en-US" dirty="0" smtClean="0"/>
              <a:t>ढ   </a:t>
            </a:r>
            <a:r>
              <a:rPr lang="en-US" dirty="0" err="1" smtClean="0"/>
              <a:t>से</a:t>
            </a:r>
            <a:r>
              <a:rPr lang="en-US" dirty="0" smtClean="0"/>
              <a:t>    </a:t>
            </a:r>
            <a:r>
              <a:rPr lang="en-US" dirty="0" err="1" smtClean="0"/>
              <a:t>ढक्कन</a:t>
            </a:r>
            <a:r>
              <a:rPr lang="en-US" dirty="0" smtClean="0"/>
              <a:t> (Lid)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879475"/>
          </a:xfrm>
        </p:spPr>
        <p:txBody>
          <a:bodyPr/>
          <a:lstStyle/>
          <a:p>
            <a:r>
              <a:rPr lang="en-US" dirty="0" smtClean="0"/>
              <a:t>ढ    </a:t>
            </a:r>
            <a:r>
              <a:rPr lang="en-US" dirty="0" err="1" smtClean="0"/>
              <a:t>से</a:t>
            </a:r>
            <a:r>
              <a:rPr lang="en-US" dirty="0" smtClean="0"/>
              <a:t>    </a:t>
            </a:r>
            <a:r>
              <a:rPr lang="en-US" dirty="0" err="1" smtClean="0"/>
              <a:t>ढप</a:t>
            </a:r>
            <a:r>
              <a:rPr lang="en-US" dirty="0" smtClean="0"/>
              <a:t> (Tambourine)</a:t>
            </a:r>
          </a:p>
          <a:p>
            <a:endParaRPr lang="en-US" dirty="0"/>
          </a:p>
        </p:txBody>
      </p:sp>
      <p:pic>
        <p:nvPicPr>
          <p:cNvPr id="7" name="Content Placeholder 6" descr="Buy Indian Art Villa Pure Copper Hammered Lagan with Lid, Handi Chaffing  Dish Pan with Tin Lining, Cookware &amp; Serveware, 24&quot; Inch, Brown Online at  Low Prices in India - Amazon.in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India Meets India Handmade Classical Indian Music Instrument 10 Inches  Professional Play Dafli or Tambourines: Amazon.in: Musical Instruments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त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4040188" cy="879475"/>
          </a:xfrm>
        </p:spPr>
        <p:txBody>
          <a:bodyPr/>
          <a:lstStyle/>
          <a:p>
            <a:r>
              <a:rPr lang="en-US" dirty="0" smtClean="0"/>
              <a:t>त 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तरबूज</a:t>
            </a:r>
            <a:r>
              <a:rPr lang="en-US" dirty="0" smtClean="0"/>
              <a:t> (Watermelon)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95400"/>
            <a:ext cx="4041775" cy="879475"/>
          </a:xfrm>
        </p:spPr>
        <p:txBody>
          <a:bodyPr/>
          <a:lstStyle/>
          <a:p>
            <a:r>
              <a:rPr lang="en-US" dirty="0" smtClean="0"/>
              <a:t>त 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तबला</a:t>
            </a:r>
            <a:r>
              <a:rPr lang="en-US" dirty="0" smtClean="0"/>
              <a:t>   Tabor</a:t>
            </a:r>
            <a:endParaRPr lang="en-US" dirty="0"/>
          </a:p>
        </p:txBody>
      </p:sp>
      <p:pic>
        <p:nvPicPr>
          <p:cNvPr id="7" name="Content Placeholder 7" descr="11 Health Benefits of Watermelon: History, Recipes and FAQ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2667001"/>
            <a:ext cx="318214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Rare Instruments of India - Tabla Tarang - H.P.Ramamurthy - YouTub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514600"/>
            <a:ext cx="4041775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थ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955675"/>
          </a:xfrm>
        </p:spPr>
        <p:txBody>
          <a:bodyPr/>
          <a:lstStyle/>
          <a:p>
            <a:r>
              <a:rPr lang="en-US" dirty="0" smtClean="0"/>
              <a:t>थ 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थरमस</a:t>
            </a:r>
            <a:r>
              <a:rPr lang="en-US" dirty="0" smtClean="0"/>
              <a:t> (Thermos Flask)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955675"/>
          </a:xfrm>
        </p:spPr>
        <p:txBody>
          <a:bodyPr/>
          <a:lstStyle/>
          <a:p>
            <a:r>
              <a:rPr lang="en-US" dirty="0" smtClean="0"/>
              <a:t>थ 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थैला</a:t>
            </a:r>
            <a:r>
              <a:rPr lang="en-US" dirty="0" smtClean="0"/>
              <a:t>   Bag</a:t>
            </a:r>
          </a:p>
          <a:p>
            <a:endParaRPr lang="en-US" dirty="0"/>
          </a:p>
        </p:txBody>
      </p:sp>
      <p:pic>
        <p:nvPicPr>
          <p:cNvPr id="7" name="Content Placeholder 6" descr="Stainless Steel kaliber Tea Thermos Flask, Capacity: Approx 500ml ,size: 8  To 12 Inch, Rs 350 /piece | ID: 18399988848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63018"/>
            <a:ext cx="3455194" cy="330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China Fengdeng Reusable Grocery Bags 100% Cotton Cloth Bag - China Cloth  Bag and Garment Bags pric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362200"/>
            <a:ext cx="3810000" cy="321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द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</p:spPr>
        <p:txBody>
          <a:bodyPr/>
          <a:lstStyle/>
          <a:p>
            <a:r>
              <a:rPr lang="en-US" dirty="0" smtClean="0"/>
              <a:t>द  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दवात</a:t>
            </a:r>
            <a:r>
              <a:rPr lang="en-US" dirty="0" smtClean="0"/>
              <a:t>  Ink Pot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द 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दरवाज़ा</a:t>
            </a:r>
            <a:r>
              <a:rPr lang="en-US" dirty="0" smtClean="0"/>
              <a:t>   Door</a:t>
            </a:r>
            <a:endParaRPr lang="en-US" dirty="0"/>
          </a:p>
        </p:txBody>
      </p:sp>
      <p:pic>
        <p:nvPicPr>
          <p:cNvPr id="7" name="Content Placeholder 6" descr="inkpot | Lettering alphabet, Lettering, Flashcard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2294" y="2245519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Wood Contemporary Door Contemporary Wooden Door, Rs 8500 /piece | ID:  20359525233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ध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ध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धन</a:t>
            </a:r>
            <a:r>
              <a:rPr lang="en-US" dirty="0" smtClean="0"/>
              <a:t>   Money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ध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धनुष</a:t>
            </a:r>
            <a:r>
              <a:rPr lang="en-US" dirty="0" smtClean="0"/>
              <a:t>  (Bow)</a:t>
            </a:r>
            <a:endParaRPr lang="en-US" dirty="0"/>
          </a:p>
        </p:txBody>
      </p:sp>
      <p:pic>
        <p:nvPicPr>
          <p:cNvPr id="7" name="Content Placeholder 6" descr="ปักพินโดย kanda ใน money | เหรียญ, ปาร์ตี้มินนี่เมาส์, การออกแบบนามบัตร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25669"/>
            <a:ext cx="4040188" cy="3449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Golden Bow And Arrow Isolated On White Background Stock Photo - Download  Image Now - iStock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336" y="2589943"/>
            <a:ext cx="3121152" cy="3121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न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न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नल</a:t>
            </a:r>
            <a:r>
              <a:rPr lang="en-US" dirty="0" smtClean="0"/>
              <a:t>    Tap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न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नथ</a:t>
            </a:r>
            <a:endParaRPr lang="en-US" dirty="0"/>
          </a:p>
        </p:txBody>
      </p:sp>
      <p:pic>
        <p:nvPicPr>
          <p:cNvPr id="7" name="Content Placeholder 6" descr="Styles and Functions of 'Water Taps' - The Beneath the Counter Unit ·  Waterlogic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1"/>
            <a:ext cx="404018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12" descr="Sanjog Brass Nose Ring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24400" y="2474119"/>
            <a:ext cx="381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प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प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पतंग</a:t>
            </a:r>
            <a:r>
              <a:rPr lang="en-US" dirty="0" smtClean="0"/>
              <a:t>   Kite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प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पलंग</a:t>
            </a:r>
            <a:r>
              <a:rPr lang="en-US" dirty="0" smtClean="0"/>
              <a:t>  Bed</a:t>
            </a:r>
            <a:endParaRPr lang="en-US" dirty="0"/>
          </a:p>
        </p:txBody>
      </p:sp>
      <p:pic>
        <p:nvPicPr>
          <p:cNvPr id="7" name="Content Placeholder 6" descr="Ambitious boy flying kite. Young boy flies his kite in an open field. a  pictoria , #ad, #kite, #Young, #flies, #Ambitious, #boy … | Kite, Kite  flying, Go fly a kite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78918"/>
            <a:ext cx="3581400" cy="3012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Double coat with Bed | 3D Warehous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19400"/>
            <a:ext cx="40417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क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क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कछुआ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u="sng" dirty="0" smtClean="0"/>
              <a:t>क -  </a:t>
            </a:r>
            <a:r>
              <a:rPr lang="en-US" u="sng" dirty="0" err="1" smtClean="0"/>
              <a:t>कलम</a:t>
            </a:r>
            <a:r>
              <a:rPr lang="en-US" u="sng" dirty="0" smtClean="0"/>
              <a:t>  Pen</a:t>
            </a:r>
            <a:endParaRPr lang="en-US" dirty="0"/>
          </a:p>
        </p:txBody>
      </p:sp>
      <p:pic>
        <p:nvPicPr>
          <p:cNvPr id="7" name="Content Placeholder 6" descr="Sea Turtle | Species | WWF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133600"/>
            <a:ext cx="4040188" cy="3531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  <p:pic>
        <p:nvPicPr>
          <p:cNvPr id="11" name="Content Placeholder 8" descr="Screenshot_20200705_14104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2133600"/>
            <a:ext cx="4384026" cy="403860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फ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फ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फल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फ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फली</a:t>
            </a:r>
            <a:endParaRPr lang="en-US" dirty="0"/>
          </a:p>
        </p:txBody>
      </p:sp>
      <p:pic>
        <p:nvPicPr>
          <p:cNvPr id="7" name="Content Placeholder 3" descr="Screenshot_20200708-182305~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514600"/>
            <a:ext cx="4040188" cy="3337637"/>
          </a:xfrm>
        </p:spPr>
      </p:pic>
      <p:pic>
        <p:nvPicPr>
          <p:cNvPr id="8" name="Content Placeholder 7" descr="Framed Art for Your Wall Beans Green Fresh Green Beans Raw 10x13 Frame -  Walmart.com - Walmart.com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ब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ब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बतख</a:t>
            </a:r>
            <a:r>
              <a:rPr lang="en-US" dirty="0" smtClean="0"/>
              <a:t>  Duck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ब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बकरी</a:t>
            </a:r>
            <a:r>
              <a:rPr lang="en-US" dirty="0" smtClean="0"/>
              <a:t>  Goat</a:t>
            </a:r>
            <a:endParaRPr lang="en-US" dirty="0"/>
          </a:p>
        </p:txBody>
      </p:sp>
      <p:pic>
        <p:nvPicPr>
          <p:cNvPr id="7" name="Content Placeholder 3" descr="Screenshot_20200708-182353~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9601" y="2514599"/>
            <a:ext cx="3307310" cy="3611563"/>
          </a:xfrm>
        </p:spPr>
      </p:pic>
      <p:pic>
        <p:nvPicPr>
          <p:cNvPr id="8" name="Content Placeholder 7" descr="21 Things to Know Before Starting a Goat Farm | MOTHER EARTH NEWS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भ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भ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भवन</a:t>
            </a:r>
            <a:r>
              <a:rPr lang="en-US" dirty="0" smtClean="0"/>
              <a:t>   House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भ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भरना</a:t>
            </a:r>
            <a:r>
              <a:rPr lang="en-US" dirty="0" smtClean="0"/>
              <a:t>   to fill</a:t>
            </a:r>
            <a:endParaRPr lang="en-US" dirty="0"/>
          </a:p>
        </p:txBody>
      </p:sp>
      <p:pic>
        <p:nvPicPr>
          <p:cNvPr id="7" name="Content Placeholder 6" descr="gray wooden house photo – Free Image on Unsplash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40401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413 Filling Water Bucket Stock Photos, Pictures &amp; Royalty-Free Images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514600"/>
            <a:ext cx="37338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म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म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मछली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म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मगर</a:t>
            </a:r>
            <a:endParaRPr lang="en-US" dirty="0"/>
          </a:p>
        </p:txBody>
      </p:sp>
      <p:pic>
        <p:nvPicPr>
          <p:cNvPr id="7" name="Content Placeholder 6" descr="20,000+ Best Free Fish Images &amp; Pictures in HD - Pixabay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0"/>
            <a:ext cx="40401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Screenshot_20200708-182639~2.pn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144561" y="2174875"/>
            <a:ext cx="3042703" cy="3951288"/>
          </a:xfr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य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य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u="sng" dirty="0" err="1" smtClean="0"/>
              <a:t>यज्ञ</a:t>
            </a:r>
            <a:r>
              <a:rPr lang="en-US" u="sng" dirty="0" smtClean="0"/>
              <a:t>  oblation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य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यह</a:t>
            </a:r>
            <a:r>
              <a:rPr lang="en-US" dirty="0" smtClean="0"/>
              <a:t>  This</a:t>
            </a:r>
            <a:endParaRPr lang="en-US" dirty="0"/>
          </a:p>
        </p:txBody>
      </p:sp>
      <p:pic>
        <p:nvPicPr>
          <p:cNvPr id="7" name="Content Placeholder 5" descr="Screenshot_20200703-191508~2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438400"/>
            <a:ext cx="4040188" cy="3276600"/>
          </a:xfrm>
          <a:prstGeom prst="rect">
            <a:avLst/>
          </a:prstGeom>
        </p:spPr>
      </p:pic>
      <p:pic>
        <p:nvPicPr>
          <p:cNvPr id="10" name="Content Placeholder 9" descr="Demonstratives - TOMi.digital"/>
          <p:cNvPicPr>
            <a:picLocks noGrp="1"/>
          </p:cNvPicPr>
          <p:nvPr>
            <p:ph sz="quarter" idx="4"/>
          </p:nvPr>
        </p:nvPicPr>
        <p:blipFill>
          <a:blip r:embed="rId3"/>
          <a:srcRect r="48000" b="45714"/>
          <a:stretch>
            <a:fillRect/>
          </a:stretch>
        </p:blipFill>
        <p:spPr bwMode="auto">
          <a:xfrm>
            <a:off x="4495800" y="2362200"/>
            <a:ext cx="3962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2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र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र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रथ</a:t>
            </a:r>
            <a:r>
              <a:rPr lang="en-US" dirty="0" smtClean="0"/>
              <a:t>  Chariot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र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रबड़</a:t>
            </a:r>
            <a:r>
              <a:rPr lang="en-US" dirty="0" smtClean="0"/>
              <a:t>   Eraser</a:t>
            </a:r>
            <a:endParaRPr lang="en-US" dirty="0"/>
          </a:p>
        </p:txBody>
      </p:sp>
      <p:pic>
        <p:nvPicPr>
          <p:cNvPr id="7" name="Content Placeholder 3" descr="Screenshot_20200708_201603(1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301" y="2529537"/>
            <a:ext cx="4039985" cy="3241964"/>
          </a:xfrm>
        </p:spPr>
      </p:pic>
      <p:pic>
        <p:nvPicPr>
          <p:cNvPr id="8" name="Content Placeholder 7" descr="Amazon.com : Hi-Polymer Large Plastic Rubbers Erasers - White - Pack of 2 :  Office Products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554018"/>
            <a:ext cx="4041775" cy="3193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1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ल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ल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लड्डू</a:t>
            </a:r>
            <a:r>
              <a:rPr lang="en-US" dirty="0" smtClean="0"/>
              <a:t>   </a:t>
            </a:r>
            <a:r>
              <a:rPr lang="en-US" dirty="0" err="1" smtClean="0"/>
              <a:t>Laddoo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ल  </a:t>
            </a:r>
            <a:r>
              <a:rPr lang="en-US" dirty="0" err="1" smtClean="0"/>
              <a:t>से</a:t>
            </a:r>
            <a:r>
              <a:rPr lang="en-US" dirty="0" smtClean="0"/>
              <a:t> ल </a:t>
            </a:r>
            <a:r>
              <a:rPr lang="en-US" dirty="0" err="1" smtClean="0"/>
              <a:t>ट्टू</a:t>
            </a:r>
            <a:r>
              <a:rPr lang="en-US" dirty="0" smtClean="0"/>
              <a:t>   Top</a:t>
            </a:r>
            <a:endParaRPr lang="en-US" dirty="0"/>
          </a:p>
        </p:txBody>
      </p:sp>
      <p:pic>
        <p:nvPicPr>
          <p:cNvPr id="7" name="Content Placeholder 6" descr="Motichoor Laddu at Rs 260/kilogram(s) | Motichoor Laddu | ID: 9639763112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0"/>
            <a:ext cx="3581400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Buy Spinning Tops/ Lattu/Bhavra PO2 Online at Low Prices in India -  Amazon.in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721768"/>
            <a:ext cx="4114800" cy="314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व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व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वन</a:t>
            </a:r>
            <a:r>
              <a:rPr lang="en-US" dirty="0" smtClean="0"/>
              <a:t>   Forest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व  </a:t>
            </a:r>
            <a:r>
              <a:rPr lang="en-US" dirty="0" err="1" smtClean="0"/>
              <a:t>से</a:t>
            </a:r>
            <a:r>
              <a:rPr lang="en-US" dirty="0" smtClean="0"/>
              <a:t>   </a:t>
            </a:r>
            <a:r>
              <a:rPr lang="en-US" dirty="0" err="1" smtClean="0"/>
              <a:t>वर्षा</a:t>
            </a:r>
            <a:r>
              <a:rPr lang="en-US" dirty="0" smtClean="0"/>
              <a:t>   Rain</a:t>
            </a:r>
            <a:endParaRPr lang="en-US" dirty="0"/>
          </a:p>
        </p:txBody>
      </p:sp>
      <p:pic>
        <p:nvPicPr>
          <p:cNvPr id="7" name="Content Placeholder 7" descr="Screenshot_20200715-202256~2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14400" y="2174875"/>
            <a:ext cx="3124199" cy="3951288"/>
          </a:xfrm>
        </p:spPr>
      </p:pic>
      <p:pic>
        <p:nvPicPr>
          <p:cNvPr id="8" name="Content Placeholder 7" descr="A Guided RAIN Meditation to Cultivate Compassion - Mindful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362200"/>
            <a:ext cx="40417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श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शब्द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श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शलगम</a:t>
            </a:r>
            <a:r>
              <a:rPr lang="en-US" dirty="0" smtClean="0"/>
              <a:t>  Turnip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श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शहतूत</a:t>
            </a:r>
            <a:r>
              <a:rPr lang="en-US" dirty="0" smtClean="0"/>
              <a:t>   Mulberry</a:t>
            </a:r>
            <a:endParaRPr lang="en-US" dirty="0"/>
          </a:p>
        </p:txBody>
      </p:sp>
      <p:pic>
        <p:nvPicPr>
          <p:cNvPr id="7" name="Content Placeholder 6" descr="Fresh Mulberry Fruits On Branch Of Red Mulberry Tree. Stock Photo, Picture  And Royalty Free Image. Image 77511845.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2362200"/>
            <a:ext cx="40417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How to Grow Turnips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2362200"/>
            <a:ext cx="4040188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ष</a:t>
            </a:r>
            <a:r>
              <a:rPr lang="en-US" dirty="0" smtClean="0"/>
              <a:t>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u="sng" dirty="0" smtClean="0"/>
          </a:p>
          <a:p>
            <a:endParaRPr lang="en-US" u="sng" dirty="0" smtClean="0"/>
          </a:p>
          <a:p>
            <a:r>
              <a:rPr lang="en-US" sz="7400" u="sng" dirty="0" err="1" smtClean="0"/>
              <a:t>ष</a:t>
            </a:r>
            <a:r>
              <a:rPr lang="en-US" sz="7400" dirty="0" err="1" smtClean="0"/>
              <a:t>ट्कोण</a:t>
            </a:r>
            <a:r>
              <a:rPr lang="en-US" sz="7400" dirty="0" smtClean="0"/>
              <a:t>  </a:t>
            </a:r>
            <a:r>
              <a:rPr lang="en-US" sz="7400" dirty="0" err="1" smtClean="0"/>
              <a:t>से</a:t>
            </a:r>
            <a:r>
              <a:rPr lang="en-US" sz="7400" dirty="0" smtClean="0"/>
              <a:t>  (Hexagon)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955675"/>
          </a:xfrm>
        </p:spPr>
        <p:txBody>
          <a:bodyPr>
            <a:normAutofit fontScale="25000" lnSpcReduction="20000"/>
          </a:bodyPr>
          <a:lstStyle/>
          <a:p>
            <a:endParaRPr lang="en-US" u="sng" dirty="0" smtClean="0"/>
          </a:p>
          <a:p>
            <a:endParaRPr lang="en-US" u="sng" dirty="0" smtClean="0"/>
          </a:p>
          <a:p>
            <a:endParaRPr lang="en-US" sz="8000" u="sng" dirty="0" smtClean="0"/>
          </a:p>
          <a:p>
            <a:endParaRPr lang="en-US" sz="8000" u="sng" dirty="0" smtClean="0"/>
          </a:p>
          <a:p>
            <a:endParaRPr lang="en-US" sz="8000" u="sng" dirty="0" smtClean="0"/>
          </a:p>
          <a:p>
            <a:endParaRPr lang="en-US" sz="8000" u="sng" dirty="0" smtClean="0"/>
          </a:p>
          <a:p>
            <a:endParaRPr lang="en-US" sz="8000" u="sng" dirty="0" smtClean="0"/>
          </a:p>
          <a:p>
            <a:endParaRPr lang="en-US" sz="8000" u="sng" dirty="0" smtClean="0"/>
          </a:p>
          <a:p>
            <a:endParaRPr lang="en-US" sz="8000" u="sng" dirty="0" smtClean="0"/>
          </a:p>
          <a:p>
            <a:r>
              <a:rPr lang="en-US" sz="11200" u="sng" dirty="0" smtClean="0"/>
              <a:t>ष  </a:t>
            </a:r>
            <a:r>
              <a:rPr lang="en-US" sz="11200" u="sng" dirty="0" err="1" smtClean="0"/>
              <a:t>से</a:t>
            </a:r>
            <a:r>
              <a:rPr lang="en-US" sz="11200" u="sng" dirty="0" smtClean="0"/>
              <a:t>   </a:t>
            </a:r>
            <a:r>
              <a:rPr lang="en-US" sz="11200" u="sng" dirty="0" err="1" smtClean="0"/>
              <a:t>षट</a:t>
            </a:r>
            <a:r>
              <a:rPr lang="en-US" sz="11200" u="sng" dirty="0" smtClean="0"/>
              <a:t>   Six</a:t>
            </a:r>
          </a:p>
          <a:p>
            <a:endParaRPr lang="en-US" sz="8000" dirty="0" smtClean="0"/>
          </a:p>
          <a:p>
            <a:endParaRPr lang="en-US" dirty="0"/>
          </a:p>
        </p:txBody>
      </p:sp>
      <p:pic>
        <p:nvPicPr>
          <p:cNvPr id="7" name="Content Placeholder 3" descr="Hexagon Shape Images, Stock Photos &amp; Vectors | Shutterstock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1" y="2286000"/>
            <a:ext cx="3200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19 Best hindi numbers for kids ideas | numbers for kids, coloring pages for  kids, hindi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634853"/>
            <a:ext cx="4041775" cy="3613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ख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ख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खरबजा</a:t>
            </a:r>
            <a:r>
              <a:rPr lang="en-US" dirty="0" smtClean="0"/>
              <a:t>  Muskmelon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ख  </a:t>
            </a:r>
            <a:r>
              <a:rPr lang="en-US" dirty="0" err="1" smtClean="0"/>
              <a:t>खरगोश</a:t>
            </a:r>
            <a:r>
              <a:rPr lang="en-US" dirty="0" smtClean="0"/>
              <a:t>  Rabbit</a:t>
            </a:r>
            <a:endParaRPr lang="en-US" dirty="0"/>
          </a:p>
        </p:txBody>
      </p:sp>
      <p:pic>
        <p:nvPicPr>
          <p:cNvPr id="8" name="Content Placeholder 7" descr="Muskmelon Galia Melon Seeds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1650" y="2057400"/>
            <a:ext cx="3951288" cy="406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White Bunny Wallpapers - Top Free White Bunny Backgrounds - WallpaperAccess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2354174"/>
            <a:ext cx="4041775" cy="3592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9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स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स  </a:t>
            </a:r>
            <a:r>
              <a:rPr lang="en-US" u="sng" dirty="0" err="1" smtClean="0"/>
              <a:t>से</a:t>
            </a:r>
            <a:r>
              <a:rPr lang="en-US" u="sng" dirty="0" smtClean="0"/>
              <a:t>  </a:t>
            </a:r>
            <a:r>
              <a:rPr lang="en-US" u="sng" dirty="0" err="1" smtClean="0"/>
              <a:t>सब्ज़ी</a:t>
            </a:r>
            <a:r>
              <a:rPr lang="en-US" u="sng" dirty="0" smtClean="0"/>
              <a:t>  vegetable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स  </a:t>
            </a:r>
            <a:r>
              <a:rPr lang="en-US" u="sng" dirty="0" err="1" smtClean="0"/>
              <a:t>से</a:t>
            </a:r>
            <a:r>
              <a:rPr lang="en-US" u="sng" dirty="0" smtClean="0"/>
              <a:t>  </a:t>
            </a:r>
            <a:r>
              <a:rPr lang="en-US" u="sng" dirty="0" err="1" smtClean="0"/>
              <a:t>सलाद</a:t>
            </a:r>
            <a:r>
              <a:rPr lang="en-US" u="sng" dirty="0" smtClean="0"/>
              <a:t>  </a:t>
            </a:r>
            <a:r>
              <a:rPr lang="en-US" u="sng" dirty="0" err="1" smtClean="0"/>
              <a:t>Salaad</a:t>
            </a:r>
            <a:r>
              <a:rPr lang="en-US" u="sng" dirty="0" smtClean="0"/>
              <a:t> </a:t>
            </a:r>
            <a:endParaRPr lang="en-US" dirty="0"/>
          </a:p>
        </p:txBody>
      </p:sp>
      <p:pic>
        <p:nvPicPr>
          <p:cNvPr id="7" name="Content Placeholder 6" descr="Vegetable Images, Stock Photos &amp;amp; Vectors | Shutterstock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38400"/>
            <a:ext cx="4040188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Kachumber (Indian Cucumber Salad) Recip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ह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ह  </a:t>
            </a:r>
            <a:r>
              <a:rPr lang="en-US" u="sng" dirty="0" err="1" smtClean="0"/>
              <a:t>से</a:t>
            </a:r>
            <a:r>
              <a:rPr lang="en-US" u="sng" dirty="0" smtClean="0"/>
              <a:t>  </a:t>
            </a:r>
            <a:r>
              <a:rPr lang="en-US" u="sng" dirty="0" err="1" smtClean="0"/>
              <a:t>हलवा</a:t>
            </a:r>
            <a:r>
              <a:rPr lang="en-US" u="sng" dirty="0" smtClean="0"/>
              <a:t>  </a:t>
            </a:r>
            <a:r>
              <a:rPr lang="en-US" u="sng" dirty="0" err="1" smtClean="0"/>
              <a:t>Halwaa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u="sng" dirty="0" smtClean="0"/>
              <a:t>ह  </a:t>
            </a:r>
            <a:r>
              <a:rPr lang="en-US" u="sng" dirty="0" err="1" smtClean="0"/>
              <a:t>से</a:t>
            </a:r>
            <a:r>
              <a:rPr lang="en-US" u="sng" dirty="0" smtClean="0"/>
              <a:t>  </a:t>
            </a:r>
            <a:r>
              <a:rPr lang="en-US" u="sng" dirty="0" err="1" smtClean="0"/>
              <a:t>हल</a:t>
            </a:r>
            <a:r>
              <a:rPr lang="en-US" u="sng" dirty="0" smtClean="0"/>
              <a:t>  Plough</a:t>
            </a:r>
            <a:endParaRPr lang="en-US" dirty="0"/>
          </a:p>
        </p:txBody>
      </p:sp>
      <p:pic>
        <p:nvPicPr>
          <p:cNvPr id="7" name="Content Placeholder 6" descr="Karachi Halwa Recipe by Mannat Khana - NDTV Food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14601"/>
            <a:ext cx="404018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Plough Images, Stock Photos &amp; Vectors | Shutterstock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31386" y="2174875"/>
            <a:ext cx="3669053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क्ष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dirty="0" err="1" smtClean="0"/>
              <a:t>शब्द</a:t>
            </a:r>
            <a:r>
              <a:rPr lang="en-US" b="1" u="sng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955675"/>
          </a:xfrm>
        </p:spPr>
        <p:txBody>
          <a:bodyPr/>
          <a:lstStyle/>
          <a:p>
            <a:r>
              <a:rPr lang="en-US" u="sng" dirty="0" err="1" smtClean="0"/>
              <a:t>क्ष</a:t>
            </a:r>
            <a:r>
              <a:rPr lang="en-US" u="sng" dirty="0" smtClean="0"/>
              <a:t>  </a:t>
            </a:r>
            <a:r>
              <a:rPr lang="en-US" u="sng" dirty="0" err="1" smtClean="0"/>
              <a:t>से</a:t>
            </a:r>
            <a:r>
              <a:rPr lang="en-US" u="sng" dirty="0" smtClean="0"/>
              <a:t>  </a:t>
            </a:r>
            <a:r>
              <a:rPr lang="en-US" u="sng" dirty="0" err="1" smtClean="0"/>
              <a:t>वुक्ष</a:t>
            </a:r>
            <a:r>
              <a:rPr lang="en-US" u="sng" dirty="0" smtClean="0"/>
              <a:t>  Tree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/>
          <a:lstStyle/>
          <a:p>
            <a:r>
              <a:rPr lang="en-US" u="sng" dirty="0" err="1" smtClean="0"/>
              <a:t>क्ष</a:t>
            </a:r>
            <a:r>
              <a:rPr lang="en-US" u="sng" dirty="0" smtClean="0"/>
              <a:t>  </a:t>
            </a:r>
            <a:r>
              <a:rPr lang="en-US" u="sng" dirty="0" err="1" smtClean="0"/>
              <a:t>से</a:t>
            </a:r>
            <a:r>
              <a:rPr lang="en-US" u="sng" dirty="0" smtClean="0"/>
              <a:t> </a:t>
            </a:r>
            <a:r>
              <a:rPr lang="en-US" u="sng" dirty="0" err="1" smtClean="0"/>
              <a:t>क्षत्रिय</a:t>
            </a:r>
            <a:r>
              <a:rPr lang="en-US" u="sng" dirty="0" smtClean="0"/>
              <a:t>  (</a:t>
            </a:r>
            <a:r>
              <a:rPr lang="en-US" u="sng" dirty="0" err="1" smtClean="0"/>
              <a:t>kshatriya</a:t>
            </a:r>
            <a:r>
              <a:rPr lang="en-US" u="sng" dirty="0" smtClean="0"/>
              <a:t>) ) 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6" descr="Good Trees For The Landscape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35448"/>
            <a:ext cx="4040188" cy="3030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The Kshatriya Theory - Indianisation in SOUTheast asia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412206"/>
            <a:ext cx="3733800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त्र</a:t>
            </a:r>
            <a:r>
              <a:rPr lang="en-US" b="1" u="sng" dirty="0" smtClean="0"/>
              <a:t> 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err="1" smtClean="0"/>
              <a:t>त्र</a:t>
            </a:r>
            <a:r>
              <a:rPr lang="en-US" u="sng" dirty="0" smtClean="0"/>
              <a:t>   </a:t>
            </a:r>
            <a:r>
              <a:rPr lang="en-US" u="sng" dirty="0" err="1" smtClean="0"/>
              <a:t>से</a:t>
            </a:r>
            <a:r>
              <a:rPr lang="en-US" u="sng" dirty="0" smtClean="0"/>
              <a:t>  </a:t>
            </a:r>
            <a:r>
              <a:rPr lang="en-US" u="sng" dirty="0" err="1" smtClean="0"/>
              <a:t>पत्र</a:t>
            </a:r>
            <a:r>
              <a:rPr lang="en-US" u="sng" dirty="0" smtClean="0"/>
              <a:t>  Letter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त्र</a:t>
            </a:r>
            <a:r>
              <a:rPr lang="en-US" dirty="0" smtClean="0"/>
              <a:t> 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त्रय</a:t>
            </a:r>
            <a:r>
              <a:rPr lang="en-US" dirty="0" smtClean="0"/>
              <a:t>   Three</a:t>
            </a:r>
            <a:endParaRPr lang="en-US" dirty="0"/>
          </a:p>
        </p:txBody>
      </p:sp>
      <p:pic>
        <p:nvPicPr>
          <p:cNvPr id="9" name="Content Placeholder 8" descr="How to Write a Cover Letter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590801"/>
            <a:ext cx="40401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5" descr="Screenshot_20200710_214015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933228" y="2174875"/>
            <a:ext cx="3465369" cy="3951288"/>
          </a:xfrm>
        </p:spPr>
      </p:pic>
      <p:pic>
        <p:nvPicPr>
          <p:cNvPr id="11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2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ज्ञ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1031875"/>
          </a:xfrm>
        </p:spPr>
        <p:txBody>
          <a:bodyPr/>
          <a:lstStyle/>
          <a:p>
            <a:r>
              <a:rPr lang="en-US" u="sng" dirty="0" err="1" smtClean="0"/>
              <a:t>ज्ञ</a:t>
            </a:r>
            <a:r>
              <a:rPr lang="en-US" u="sng" dirty="0" smtClean="0"/>
              <a:t>  </a:t>
            </a:r>
            <a:r>
              <a:rPr lang="en-US" u="sng" dirty="0" err="1" smtClean="0"/>
              <a:t>से</a:t>
            </a:r>
            <a:r>
              <a:rPr lang="en-US" u="sng" dirty="0" smtClean="0"/>
              <a:t>   </a:t>
            </a:r>
            <a:r>
              <a:rPr lang="en-US" u="sng" dirty="0" err="1" smtClean="0"/>
              <a:t>ज्ञानी</a:t>
            </a:r>
            <a:r>
              <a:rPr lang="en-US" u="sng" dirty="0" smtClean="0"/>
              <a:t> (Scholar)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1031875"/>
          </a:xfrm>
        </p:spPr>
        <p:txBody>
          <a:bodyPr/>
          <a:lstStyle/>
          <a:p>
            <a:r>
              <a:rPr lang="en-US" dirty="0" smtClean="0"/>
              <a:t>य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u="sng" dirty="0" err="1" smtClean="0"/>
              <a:t>यज्ञ</a:t>
            </a:r>
            <a:r>
              <a:rPr lang="en-US" u="sng" dirty="0" smtClean="0"/>
              <a:t>  oblation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8" name="Content Placeholder 5" descr="Screenshot_20200703-191508~2.pn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4645025" y="2286000"/>
            <a:ext cx="4041775" cy="3733800"/>
          </a:xfrm>
          <a:prstGeom prst="rect">
            <a:avLst/>
          </a:prstGeom>
        </p:spPr>
      </p:pic>
      <p:pic>
        <p:nvPicPr>
          <p:cNvPr id="10" name="Content Placeholder 3" descr="shabana: BHASKARACHARYA - THE GREAT INDIAN SCHOLAR"/>
          <p:cNvPicPr>
            <a:picLocks noGrp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70595" y="2174875"/>
            <a:ext cx="3213397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2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श्र</a:t>
            </a:r>
            <a:r>
              <a:rPr lang="en-US" b="1" u="sng" dirty="0" smtClean="0"/>
              <a:t>  </a:t>
            </a:r>
            <a:r>
              <a:rPr lang="en-US" b="1" u="sng" dirty="0" err="1" smtClean="0"/>
              <a:t>से</a:t>
            </a:r>
            <a:r>
              <a:rPr lang="en-US" b="1" u="sng" dirty="0" smtClean="0"/>
              <a:t> </a:t>
            </a:r>
            <a:r>
              <a:rPr lang="en-US" dirty="0" err="1" smtClean="0"/>
              <a:t>शब्द</a:t>
            </a:r>
            <a:r>
              <a:rPr lang="en-US" dirty="0" smtClean="0"/>
              <a:t>  - </a:t>
            </a:r>
            <a:r>
              <a:rPr lang="en-US" dirty="0" err="1" smtClean="0"/>
              <a:t>श्रमिक</a:t>
            </a:r>
            <a:r>
              <a:rPr lang="en-US" dirty="0" smtClean="0"/>
              <a:t> </a:t>
            </a:r>
            <a:r>
              <a:rPr lang="en-US" dirty="0" err="1" smtClean="0"/>
              <a:t>Labour</a:t>
            </a:r>
            <a:endParaRPr lang="en-US" dirty="0"/>
          </a:p>
        </p:txBody>
      </p:sp>
      <p:pic>
        <p:nvPicPr>
          <p:cNvPr id="4" name="Content Placeholder 3" descr="Regulatory Display Requirement for an establishment under Labour Laws of  India | NovoJuris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92603" y="1600200"/>
            <a:ext cx="775879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6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ग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ग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गमला</a:t>
            </a:r>
            <a:r>
              <a:rPr lang="en-US" dirty="0" smtClean="0"/>
              <a:t> Pot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ग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गरदन</a:t>
            </a:r>
            <a:r>
              <a:rPr lang="en-US" dirty="0" smtClean="0"/>
              <a:t>  Neck</a:t>
            </a:r>
            <a:endParaRPr lang="en-US" dirty="0"/>
          </a:p>
        </p:txBody>
      </p:sp>
      <p:pic>
        <p:nvPicPr>
          <p:cNvPr id="7" name="Content Placeholder 6" descr="Yosun01 Marble Plant Pot, 6 inch Modern Nordic Style Ceramic Marble Scrub  Pots for Plants-Plant Pots Indoor with Drainage Hole and Ceramic TrDay for  Succulents/Plants/Flowers: Amazon.in: Home &amp; Kitchen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Pimple on neck: Causes, treatments, and prevention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5025" y="2133599"/>
            <a:ext cx="4041775" cy="3457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घ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घ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घर</a:t>
            </a:r>
            <a:r>
              <a:rPr lang="en-US" dirty="0" smtClean="0"/>
              <a:t>  House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घडा</a:t>
            </a:r>
            <a:r>
              <a:rPr lang="en-US" dirty="0" smtClean="0"/>
              <a:t> Pot</a:t>
            </a:r>
            <a:endParaRPr lang="en-US" dirty="0"/>
          </a:p>
        </p:txBody>
      </p:sp>
      <p:pic>
        <p:nvPicPr>
          <p:cNvPr id="7" name="Content Placeholder 3" descr="Screenshot_20200705_14151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209800"/>
            <a:ext cx="4040188" cy="3657600"/>
          </a:xfr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" name="Picture 11" descr="Vastu Tips: Placing earthen pot filled with water in the north direction is  auspicious | Vastu News – India TV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2209800"/>
            <a:ext cx="370735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च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955675"/>
          </a:xfrm>
        </p:spPr>
        <p:txBody>
          <a:bodyPr/>
          <a:lstStyle/>
          <a:p>
            <a:r>
              <a:rPr lang="en-US" dirty="0" smtClean="0"/>
              <a:t>च -  </a:t>
            </a:r>
            <a:r>
              <a:rPr lang="en-US" dirty="0" err="1" smtClean="0"/>
              <a:t>चम्मच</a:t>
            </a:r>
            <a:r>
              <a:rPr lang="en-US" dirty="0" smtClean="0"/>
              <a:t> (Spoon)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71600"/>
            <a:ext cx="4041775" cy="803275"/>
          </a:xfrm>
        </p:spPr>
        <p:txBody>
          <a:bodyPr/>
          <a:lstStyle/>
          <a:p>
            <a:r>
              <a:rPr lang="en-US" dirty="0" smtClean="0"/>
              <a:t>च -  </a:t>
            </a:r>
            <a:r>
              <a:rPr lang="en-US" dirty="0" err="1" smtClean="0"/>
              <a:t>चरखी</a:t>
            </a:r>
            <a:r>
              <a:rPr lang="en-US" dirty="0" smtClean="0"/>
              <a:t>  </a:t>
            </a:r>
            <a:r>
              <a:rPr lang="en-US" dirty="0" err="1" smtClean="0"/>
              <a:t>Charakhee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7" descr="Do Buy Soup Spoons Set of 8, Coffee Spoons Bouillon Spoons, 18/10 Stainless  Steel (Coloured): Amazon.co.uk: Kitchen &amp; Home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24669" y="2245519"/>
            <a:ext cx="39052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7" descr="Fikri /Reel/Chakri /Spool With Colourful Thread Or Manjha Or.. Stock Photo,  Picture And Royalty Free Image. Image 92318518.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19600" y="2514599"/>
            <a:ext cx="43434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छ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955675"/>
          </a:xfrm>
        </p:spPr>
        <p:txBody>
          <a:bodyPr>
            <a:normAutofit fontScale="4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sz="8600" dirty="0" smtClean="0"/>
              <a:t>छ  </a:t>
            </a:r>
            <a:r>
              <a:rPr lang="en-US" sz="8600" dirty="0" err="1" smtClean="0"/>
              <a:t>से</a:t>
            </a:r>
            <a:r>
              <a:rPr lang="en-US" sz="8600" dirty="0" smtClean="0"/>
              <a:t>  </a:t>
            </a:r>
            <a:r>
              <a:rPr lang="en-US" sz="8600" dirty="0" err="1" smtClean="0"/>
              <a:t>छत</a:t>
            </a:r>
            <a:r>
              <a:rPr lang="en-US" sz="8600" dirty="0" smtClean="0"/>
              <a:t>  Roof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955675"/>
          </a:xfrm>
        </p:spPr>
        <p:txBody>
          <a:bodyPr/>
          <a:lstStyle/>
          <a:p>
            <a:r>
              <a:rPr lang="en-US" dirty="0" smtClean="0"/>
              <a:t>छ – </a:t>
            </a:r>
            <a:r>
              <a:rPr lang="en-US" dirty="0" err="1" smtClean="0"/>
              <a:t>छाता</a:t>
            </a:r>
            <a:r>
              <a:rPr lang="en-US" dirty="0" smtClean="0"/>
              <a:t>  Umbrella</a:t>
            </a:r>
            <a:endParaRPr lang="en-US" dirty="0"/>
          </a:p>
        </p:txBody>
      </p:sp>
      <p:pic>
        <p:nvPicPr>
          <p:cNvPr id="7" name="Content Placeholder 3" descr="Screenshot_20200705_141733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481640"/>
            <a:ext cx="4040188" cy="3337757"/>
          </a:xfrm>
        </p:spPr>
      </p:pic>
      <p:pic>
        <p:nvPicPr>
          <p:cNvPr id="8" name="Content Placeholder 7" descr="Rainbow Umbrella Stock Illustrations – 4,779 Rainbow Umbrella Stock  Illustrations, Vectors &amp; Clipart - Dreamstime"/>
          <p:cNvPicPr>
            <a:picLocks noGrp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90268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ज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ज 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जग</a:t>
            </a:r>
            <a:r>
              <a:rPr lang="en-US" dirty="0" smtClean="0"/>
              <a:t>  Jug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ज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जहाज</a:t>
            </a:r>
            <a:r>
              <a:rPr lang="en-US" dirty="0" smtClean="0"/>
              <a:t>  Ship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7" descr="Buy Pasabahce Bistro Glass Water Jug, 1.85 Litre, Transparent Online at Low  Prices in India - Amazon.in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1650" y="2174875"/>
            <a:ext cx="3951288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Screenshot_20200705_1418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5025" y="2209800"/>
            <a:ext cx="4041775" cy="3810000"/>
          </a:xfrm>
          <a:prstGeom prst="rect">
            <a:avLst/>
          </a:prstGeo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झ </a:t>
            </a:r>
            <a:r>
              <a:rPr lang="en-US" dirty="0" err="1" smtClean="0"/>
              <a:t>से</a:t>
            </a:r>
            <a:r>
              <a:rPr lang="en-US" dirty="0" smtClean="0"/>
              <a:t> </a:t>
            </a:r>
            <a:r>
              <a:rPr lang="en-US" dirty="0" err="1" smtClean="0"/>
              <a:t>शब्द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955675"/>
          </a:xfrm>
        </p:spPr>
        <p:txBody>
          <a:bodyPr/>
          <a:lstStyle/>
          <a:p>
            <a:r>
              <a:rPr lang="en-US" dirty="0" smtClean="0"/>
              <a:t>झ  </a:t>
            </a:r>
            <a:r>
              <a:rPr lang="en-US" dirty="0" err="1" smtClean="0"/>
              <a:t>से</a:t>
            </a:r>
            <a:r>
              <a:rPr lang="en-US" dirty="0" smtClean="0"/>
              <a:t>  </a:t>
            </a:r>
            <a:r>
              <a:rPr lang="en-US" dirty="0" err="1" smtClean="0"/>
              <a:t>झरना</a:t>
            </a:r>
            <a:r>
              <a:rPr lang="en-US" dirty="0" smtClean="0"/>
              <a:t>   Stream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955675"/>
          </a:xfrm>
        </p:spPr>
        <p:txBody>
          <a:bodyPr/>
          <a:lstStyle/>
          <a:p>
            <a:r>
              <a:rPr lang="en-US" dirty="0" smtClean="0"/>
              <a:t>झ – </a:t>
            </a:r>
            <a:r>
              <a:rPr lang="en-US" dirty="0" err="1" smtClean="0"/>
              <a:t>झंडा</a:t>
            </a:r>
            <a:r>
              <a:rPr lang="en-US" dirty="0" smtClean="0"/>
              <a:t>   Flag</a:t>
            </a:r>
          </a:p>
          <a:p>
            <a:endParaRPr lang="en-US" dirty="0"/>
          </a:p>
        </p:txBody>
      </p:sp>
      <p:pic>
        <p:nvPicPr>
          <p:cNvPr id="7" name="Content Placeholder 7" descr="How To Explain The Significance Of Colors On Our National Flag To Kids |  Homework and Project Work,School,Motherhood,Family Holidays,Special Days to  Celebrate,Traditions &amp; Ceremonies,#Useful | Blog Post by Mandavi Jaiswal |  Momspresso"/>
          <p:cNvPicPr>
            <a:picLocks noGrp="1"/>
          </p:cNvPicPr>
          <p:nvPr>
            <p:ph sz="quarter" idx="4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645025" y="3014780"/>
            <a:ext cx="4041775" cy="227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Content Placeholder 3" descr="IMG_20200708_2053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301" y="2787231"/>
            <a:ext cx="4039985" cy="2726575"/>
          </a:xfrm>
        </p:spPr>
      </p:pic>
      <p:pic>
        <p:nvPicPr>
          <p:cNvPr id="9" name="Picture 2" descr="C:\Users\user\Downloads\Screenshot_20200705-193916~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0"/>
            <a:ext cx="1219199" cy="1295400"/>
          </a:xfrm>
          <a:prstGeom prst="rect">
            <a:avLst/>
          </a:prstGeom>
          <a:noFill/>
        </p:spPr>
      </p:pic>
      <p:pic>
        <p:nvPicPr>
          <p:cNvPr id="10" name="Picture 3" descr="C:\Users\user\Downloads\Screenshot_20200705-193955~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67600" y="228600"/>
            <a:ext cx="1219200" cy="121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</TotalTime>
  <Words>387</Words>
  <Application>Microsoft Office PowerPoint</Application>
  <PresentationFormat>On-screen Show (4:3)</PresentationFormat>
  <Paragraphs>133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व्यजन Consonants</vt:lpstr>
      <vt:lpstr>क  से  शब्द</vt:lpstr>
      <vt:lpstr>ख से शब्द</vt:lpstr>
      <vt:lpstr>ग से शब्द</vt:lpstr>
      <vt:lpstr>घ से शब्द</vt:lpstr>
      <vt:lpstr>च से शब्द</vt:lpstr>
      <vt:lpstr>छ से शब्द</vt:lpstr>
      <vt:lpstr>ज से शब्द</vt:lpstr>
      <vt:lpstr>झ से शब्द</vt:lpstr>
      <vt:lpstr>ट  से  शब्द</vt:lpstr>
      <vt:lpstr>ठ  से   शब्द</vt:lpstr>
      <vt:lpstr>ड   से   शब्द</vt:lpstr>
      <vt:lpstr>ढ  से   शब्द </vt:lpstr>
      <vt:lpstr>त  से  शब्द</vt:lpstr>
      <vt:lpstr>थ  से  शब्द</vt:lpstr>
      <vt:lpstr>द  से  शब्द</vt:lpstr>
      <vt:lpstr>ध  से  शब्द </vt:lpstr>
      <vt:lpstr>न  से   शब्द</vt:lpstr>
      <vt:lpstr>प  से   शब्द</vt:lpstr>
      <vt:lpstr>फ  से शब्द</vt:lpstr>
      <vt:lpstr>ब  से शब्द</vt:lpstr>
      <vt:lpstr>भ  से शब्द</vt:lpstr>
      <vt:lpstr>म  से शब्द</vt:lpstr>
      <vt:lpstr>य  से शब्द</vt:lpstr>
      <vt:lpstr>र  से शब्द</vt:lpstr>
      <vt:lpstr>ल  से शब्द</vt:lpstr>
      <vt:lpstr>व से  शब्द</vt:lpstr>
      <vt:lpstr>श  से  शब्द </vt:lpstr>
      <vt:lpstr>ष से शब्द </vt:lpstr>
      <vt:lpstr>स  से शब्द</vt:lpstr>
      <vt:lpstr>ह  से शब्द</vt:lpstr>
      <vt:lpstr>क्ष  से शब्द </vt:lpstr>
      <vt:lpstr>त्र   से शब्द</vt:lpstr>
      <vt:lpstr>ज्ञ  से शब्द</vt:lpstr>
      <vt:lpstr>श्र  से शब्द  - श्रमिक Labour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82</cp:revision>
  <dcterms:created xsi:type="dcterms:W3CDTF">2021-05-22T14:46:14Z</dcterms:created>
  <dcterms:modified xsi:type="dcterms:W3CDTF">2023-01-19T16:45:55Z</dcterms:modified>
</cp:coreProperties>
</file>